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0CA99-ACD9-403C-BEB2-72093ECB4737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1CC9A-ADF6-497D-A0C0-479AA0465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96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1CC9A-ADF6-497D-A0C0-479AA046509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4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FB92-1581-1E03-1B8B-41ECF08B5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A74A1-66F1-9664-2550-BD67D85A0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DA08E-D53C-34A6-D475-1319A294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BD07-3B94-8752-813F-9811D85B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56866-087E-CDCC-2E87-3FAB1667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9FC7-9262-85B9-4BF0-8395BE1A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E1DFD-6A10-1B7D-35AB-7A6B30745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168C3-1E09-B52C-9713-587AA98F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B041-B8B7-3CD8-6130-0BD00707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F5C8-78BB-834B-5B36-FE1F6B57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9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FC79B-0E79-90F8-2771-E0A9FA261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C593F-C982-3053-FED0-17368F366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4463-8960-D57F-4E3D-A67CBD03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32A28-5FB3-1866-341B-6F643639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EF34-B0FA-009A-AD7A-49827779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9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4B0A-40B9-EEEB-A0A6-C5113C86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F829-F3E3-8F89-F2BF-8EE6F528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52754-382F-2D86-128B-621FB812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4DE2-6D16-A973-C71A-9B000FAD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E7221-AF90-5140-DA38-DF67A442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26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84BC-463E-9FD8-7C64-E851225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54155-CF99-8726-4AD6-C92BD0DD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2A7E-9B68-AC96-2BE9-11B09A146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A3304-4413-83B9-9176-DC129637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7D3E-1175-ADCF-7F0A-5CD4CD47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5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66A5-9D20-3B18-1EEB-2C758C40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AEDE-10B9-B061-34AE-E66E79132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7D0DC-38A1-C091-54E6-6714D29B4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89295-11E7-41EE-71EC-A41B77FC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EB850-A029-FC00-A19F-49CB2BCE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D4A2D-0167-BA95-A1F3-D84A418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6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8604-60D5-F883-50AC-4281497F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9284E-1152-8F4E-3192-F547AE96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52787-5E77-0041-68E8-8FBFED54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87FA-C0BF-77A3-6AA5-F67FAA350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6E0B9-E9B7-6F73-A2AB-C1FE8BE1E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EBF64-B88F-C6EE-F6FD-95A42274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A26DD-A009-4BD3-C336-CA72CB6D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38D3D4-21BF-01D1-BEA4-7315198B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50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8EB3-3EC6-383D-FA21-3F1FCFA6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25B7-6399-A7AE-E0F6-D8627282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EBC45-902C-7004-8AA5-D96C05D0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4CB6A-CF3F-F46F-4DA7-23CA8289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46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35307-F067-3F85-35C5-51C1AC01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2A66E-8F8B-B5C6-B472-A9BD2A8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58E78-0682-C8E5-4A0E-050F5314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2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8825-6943-35C0-A310-D69E3F98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0C68-6B88-57CD-755F-0AB18C0E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FEC89-0782-B4A1-50E4-882736F03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4E848-665D-1AF2-0066-F9AB70B9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CB78A-164C-C383-AA5D-E4DE868F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05D3-2FAF-B3BF-9F8D-FDDCAD29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10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1C3E-6806-9173-1175-F1E4D620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4DB99-9888-DFC1-4DA3-132487399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1418C-1E1B-4FDA-C7ED-1E58D9F3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AC262-E45F-E0D3-FD11-4DA40DD9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883A7-0395-3561-9BC3-3E1F5E17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D7E21-94AC-6CE6-C290-1295D0B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47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93FF5-C483-DCB6-9726-918D49BD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6000A-0E47-486A-984F-A11CEE0B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3D94-000A-847B-C9ED-8C4CEE594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14BD9-6051-4CBE-B830-1DBD40D5A1AF}" type="datetimeFigureOut">
              <a:rPr lang="en-GB" smtClean="0"/>
              <a:t>09/04/2023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03B79-D295-B789-4C2F-729A36994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9359-9F62-3D42-06E5-C211481CF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188B9-7851-4496-A05F-D365F01E4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01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D3F-286F-427B-B4CD-93B8B522E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Payment Gateway</a:t>
            </a:r>
            <a:br>
              <a:rPr lang="en-US" dirty="0"/>
            </a:br>
            <a:r>
              <a:rPr lang="en-US" dirty="0"/>
              <a:t> with Node.js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1FF20-F564-91F2-218C-05FF2928B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 dirty="0"/>
              <a:t>S. Turki</a:t>
            </a:r>
          </a:p>
          <a:p>
            <a:endParaRPr lang="en-US" dirty="0"/>
          </a:p>
          <a:p>
            <a:r>
              <a:rPr lang="en-US" dirty="0"/>
              <a:t>Prince Sultan University</a:t>
            </a:r>
          </a:p>
          <a:p>
            <a:endParaRPr lang="en-US" dirty="0"/>
          </a:p>
          <a:p>
            <a:r>
              <a:rPr lang="en-US" dirty="0"/>
              <a:t>04-2023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3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4AAA-9071-9733-1BE9-9475AEF4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0"/>
            <a:ext cx="10515600" cy="1325563"/>
          </a:xfrm>
        </p:spPr>
        <p:txBody>
          <a:bodyPr/>
          <a:lstStyle/>
          <a:p>
            <a:r>
              <a:rPr lang="en-US" dirty="0"/>
              <a:t>Stripe API Keys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DF94F-5A16-7E41-0FCC-D3B350446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782" r="2349" b="8351"/>
          <a:stretch/>
        </p:blipFill>
        <p:spPr>
          <a:xfrm>
            <a:off x="553064" y="1201994"/>
            <a:ext cx="11282507" cy="55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4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724B-272D-3C98-A848-B8AC0BE7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Credit Card numbers for Testing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ABAC0-74E0-3AC4-C022-86E435355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1075" r="9758" b="10072"/>
          <a:stretch/>
        </p:blipFill>
        <p:spPr>
          <a:xfrm>
            <a:off x="1425678" y="1228570"/>
            <a:ext cx="9635614" cy="53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9149-DE07-D5A4-C86B-D8996E94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Payments Dashboard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A32C-BE50-7EFA-0D57-80DA77BAF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ABAEE-FF75-D3C5-C824-D39D97FD4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" t="13104" r="52096" b="21456"/>
          <a:stretch/>
        </p:blipFill>
        <p:spPr>
          <a:xfrm>
            <a:off x="333002" y="1435509"/>
            <a:ext cx="11625482" cy="47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3025-D4EB-2460-3B44-C769875D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18255"/>
            <a:ext cx="10515600" cy="1325563"/>
          </a:xfrm>
        </p:spPr>
        <p:txBody>
          <a:bodyPr/>
          <a:lstStyle/>
          <a:p>
            <a:r>
              <a:rPr lang="en-US" dirty="0"/>
              <a:t>Check your balance and payouts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BAE8E-E3B4-C3AA-2807-69F298BB1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0" r="52661" b="9408"/>
          <a:stretch/>
        </p:blipFill>
        <p:spPr>
          <a:xfrm>
            <a:off x="334297" y="1120878"/>
            <a:ext cx="11312257" cy="54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C599-BC42-455B-31DF-D4E7C554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87"/>
            <a:ext cx="10515600" cy="1325563"/>
          </a:xfrm>
        </p:spPr>
        <p:txBody>
          <a:bodyPr/>
          <a:lstStyle/>
          <a:p>
            <a:r>
              <a:rPr lang="en-US" dirty="0"/>
              <a:t>Service costs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E595D-8E97-B727-7891-C993752E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7" r="52258" b="5848"/>
          <a:stretch/>
        </p:blipFill>
        <p:spPr>
          <a:xfrm>
            <a:off x="410496" y="1307691"/>
            <a:ext cx="10943304" cy="5508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863BA5-44AD-B027-56F1-E023F42669C8}"/>
              </a:ext>
            </a:extLst>
          </p:cNvPr>
          <p:cNvSpPr/>
          <p:nvPr/>
        </p:nvSpPr>
        <p:spPr>
          <a:xfrm>
            <a:off x="3628103" y="2930013"/>
            <a:ext cx="1877962" cy="203527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ACC003-3FFB-44A7-CD92-9B5C648C57E6}"/>
              </a:ext>
            </a:extLst>
          </p:cNvPr>
          <p:cNvCxnSpPr>
            <a:cxnSpLocks/>
          </p:cNvCxnSpPr>
          <p:nvPr/>
        </p:nvCxnSpPr>
        <p:spPr>
          <a:xfrm flipH="1">
            <a:off x="5985714" y="2666872"/>
            <a:ext cx="4429105" cy="786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3D5CC1-264B-74D0-97EB-E31E9C72CE8C}"/>
              </a:ext>
            </a:extLst>
          </p:cNvPr>
          <p:cNvSpPr/>
          <p:nvPr/>
        </p:nvSpPr>
        <p:spPr>
          <a:xfrm>
            <a:off x="9475838" y="1912375"/>
            <a:ext cx="1877962" cy="72088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400448-2BFE-446D-86DD-3CD3CE5A3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22" t="13104" r="8387" b="46199"/>
          <a:stretch/>
        </p:blipFill>
        <p:spPr>
          <a:xfrm>
            <a:off x="7144286" y="3519948"/>
            <a:ext cx="2711137" cy="23394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B03297-DA57-13DE-AEB2-4B57092DA444}"/>
              </a:ext>
            </a:extLst>
          </p:cNvPr>
          <p:cNvGrpSpPr/>
          <p:nvPr/>
        </p:nvGrpSpPr>
        <p:grpSpPr>
          <a:xfrm>
            <a:off x="10130700" y="4438025"/>
            <a:ext cx="1421121" cy="503264"/>
            <a:chOff x="10119772" y="4980079"/>
            <a:chExt cx="1421121" cy="5032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C9E3CE-B7A8-1CDD-17F4-6C381F85542B}"/>
                </a:ext>
              </a:extLst>
            </p:cNvPr>
            <p:cNvSpPr txBox="1"/>
            <p:nvPr/>
          </p:nvSpPr>
          <p:spPr>
            <a:xfrm>
              <a:off x="10729452" y="5047045"/>
              <a:ext cx="811441" cy="36933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5.54 %</a:t>
              </a:r>
              <a:endParaRPr lang="en-GB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34FE7B4-0A17-70FA-BECB-46DDABE6AB0E}"/>
                </a:ext>
              </a:extLst>
            </p:cNvPr>
            <p:cNvSpPr/>
            <p:nvPr/>
          </p:nvSpPr>
          <p:spPr>
            <a:xfrm>
              <a:off x="10119772" y="4980079"/>
              <a:ext cx="383458" cy="5032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92144BA-00B5-6557-4466-811690F6E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93" t="36105" r="58509" b="7217"/>
          <a:stretch/>
        </p:blipFill>
        <p:spPr>
          <a:xfrm>
            <a:off x="2512275" y="558240"/>
            <a:ext cx="3369873" cy="574152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outerShdw blurRad="254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89BFC2-62F7-8364-EBE2-F69D3E909FF2}"/>
              </a:ext>
            </a:extLst>
          </p:cNvPr>
          <p:cNvGrpSpPr/>
          <p:nvPr/>
        </p:nvGrpSpPr>
        <p:grpSpPr>
          <a:xfrm>
            <a:off x="10456546" y="5008255"/>
            <a:ext cx="1379107" cy="1822463"/>
            <a:chOff x="10456546" y="5008255"/>
            <a:chExt cx="1379107" cy="182246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CF8244E-E404-B89D-E199-95B1CC64BF67}"/>
                </a:ext>
              </a:extLst>
            </p:cNvPr>
            <p:cNvSpPr/>
            <p:nvPr/>
          </p:nvSpPr>
          <p:spPr>
            <a:xfrm rot="5400000">
              <a:off x="10954371" y="4948352"/>
              <a:ext cx="383458" cy="5032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 descr="Crying Max The Husky">
              <a:extLst>
                <a:ext uri="{FF2B5EF4-FFF2-40B4-BE49-F238E27FC236}">
                  <a16:creationId xmlns:a16="http://schemas.microsoft.com/office/drawing/2014/main" id="{DC013256-2D18-15E0-4B8E-6372501A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6546" y="5451611"/>
              <a:ext cx="1379107" cy="1379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1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16D0-AA18-4719-8F5F-B9C1E24F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8" y="3034575"/>
            <a:ext cx="3752609" cy="1325563"/>
          </a:xfrm>
        </p:spPr>
        <p:txBody>
          <a:bodyPr/>
          <a:lstStyle/>
          <a:p>
            <a:r>
              <a:rPr lang="en-US" dirty="0"/>
              <a:t>Send Invoices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CD180-03AC-7443-FF3D-00EB3C8F9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27" t="23768" r="18886" b="10290"/>
          <a:stretch/>
        </p:blipFill>
        <p:spPr>
          <a:xfrm>
            <a:off x="4750904" y="2243103"/>
            <a:ext cx="5923722" cy="452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13930-B757-3BE7-22EB-8BA8FEBF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5" r="6068" b="55652"/>
          <a:stretch/>
        </p:blipFill>
        <p:spPr>
          <a:xfrm>
            <a:off x="352252" y="238539"/>
            <a:ext cx="11452122" cy="23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F974-0E96-2390-1BDE-D2895E8B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06" y="187812"/>
            <a:ext cx="10515600" cy="1325563"/>
          </a:xfrm>
        </p:spPr>
        <p:txBody>
          <a:bodyPr/>
          <a:lstStyle/>
          <a:p>
            <a:r>
              <a:rPr lang="en-US" dirty="0"/>
              <a:t>Send a receipt after payment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0CBAF-7D8C-2CBB-469C-FBABF202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724" r="10081" b="10776"/>
          <a:stretch/>
        </p:blipFill>
        <p:spPr>
          <a:xfrm>
            <a:off x="1789470" y="1201125"/>
            <a:ext cx="9429136" cy="56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2E4B-A91B-ADFF-A437-8C10B46E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Concern !!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3008-0311-07DF-AC53-5E5356FD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(customers) should not be able to modify the prices at the client side. </a:t>
            </a:r>
            <a:r>
              <a:rPr lang="en-US" dirty="0" err="1"/>
              <a:t>Othewise</a:t>
            </a:r>
            <a:r>
              <a:rPr lang="en-US" dirty="0"/>
              <a:t> a user can use </a:t>
            </a:r>
            <a:r>
              <a:rPr lang="en-US" dirty="0" err="1"/>
              <a:t>javascript</a:t>
            </a:r>
            <a:r>
              <a:rPr lang="en-US" dirty="0"/>
              <a:t> to modify item prices and set them to 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7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23B5-BE8B-2335-298A-7B4CD6B9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18256"/>
            <a:ext cx="10515600" cy="1201626"/>
          </a:xfrm>
        </p:spPr>
        <p:txBody>
          <a:bodyPr/>
          <a:lstStyle/>
          <a:p>
            <a:r>
              <a:rPr lang="en-US" dirty="0"/>
              <a:t>Payment channels in KSA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B13C8-57A6-8014-6EFA-90B37C3E1558}"/>
              </a:ext>
            </a:extLst>
          </p:cNvPr>
          <p:cNvSpPr txBox="1"/>
          <p:nvPr/>
        </p:nvSpPr>
        <p:spPr>
          <a:xfrm>
            <a:off x="720213" y="850549"/>
            <a:ext cx="7639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https://www.my.gov.sa/wps/portal/snp/aboutksa/ePayment/?lang=en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A81D5-B6BB-B358-2131-ED1AEBADD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889" r="6875" b="6379"/>
          <a:stretch/>
        </p:blipFill>
        <p:spPr>
          <a:xfrm>
            <a:off x="956187" y="1377197"/>
            <a:ext cx="9904293" cy="54730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348BFE-7741-A258-E2B8-029C3AFBAD11}"/>
              </a:ext>
            </a:extLst>
          </p:cNvPr>
          <p:cNvSpPr/>
          <p:nvPr/>
        </p:nvSpPr>
        <p:spPr>
          <a:xfrm>
            <a:off x="1071716" y="3546985"/>
            <a:ext cx="1779639" cy="32692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B5F81-B5DF-7015-7833-4604AACCE875}"/>
              </a:ext>
            </a:extLst>
          </p:cNvPr>
          <p:cNvSpPr/>
          <p:nvPr/>
        </p:nvSpPr>
        <p:spPr>
          <a:xfrm>
            <a:off x="3642853" y="2686662"/>
            <a:ext cx="1243780" cy="15412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11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C437-FBF8-FC23-FF66-F83C6322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MOYASAR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014FA-7ED9-0859-6734-FA6345B64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406" r="7636" b="7391"/>
          <a:stretch/>
        </p:blipFill>
        <p:spPr>
          <a:xfrm>
            <a:off x="1331844" y="1133822"/>
            <a:ext cx="9839738" cy="54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391C-594D-E3C2-FBDF-AE66454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 err="1"/>
              <a:t>Payfort</a:t>
            </a:r>
            <a:r>
              <a:rPr lang="en-US" dirty="0"/>
              <a:t> (Amazon Payment Services)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ABA5-3988-6E65-BE75-A86DD62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EDBCC-5C80-47EF-F29B-A395CB24B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9930" r="5028" b="20435"/>
          <a:stretch/>
        </p:blipFill>
        <p:spPr>
          <a:xfrm>
            <a:off x="567138" y="1467059"/>
            <a:ext cx="11767324" cy="5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3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FCB7-A7BF-53C6-EE5F-DFAAC58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Paytabs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FC9AC-4FE0-86E2-6753-AED7F2E7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t="12898" r="3234" b="7392"/>
          <a:stretch/>
        </p:blipFill>
        <p:spPr>
          <a:xfrm>
            <a:off x="1023730" y="1245539"/>
            <a:ext cx="10515600" cy="50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8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4436-6236-2844-B356-197D05C6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Hyperpay</a:t>
            </a:r>
            <a:r>
              <a:rPr lang="en-US" dirty="0"/>
              <a:t> ??!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0EB32-A214-46D2-7921-9599CF7F8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" t="18168" r="3736" b="7839"/>
          <a:stretch/>
        </p:blipFill>
        <p:spPr>
          <a:xfrm>
            <a:off x="381837" y="891791"/>
            <a:ext cx="11646040" cy="50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8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9E48-4313-AD72-9519-03054C9A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 err="1"/>
              <a:t>Paytabs</a:t>
            </a:r>
            <a:r>
              <a:rPr lang="en-US" dirty="0"/>
              <a:t> dashboard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2FDAD-679E-7580-F487-D93E9FC22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8889" r="16452" b="18996"/>
          <a:stretch/>
        </p:blipFill>
        <p:spPr>
          <a:xfrm>
            <a:off x="555522" y="1088179"/>
            <a:ext cx="11080955" cy="54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2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35C6-F31B-D055-64B9-FDFEF3DE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2" y="20996"/>
            <a:ext cx="10515600" cy="1325563"/>
          </a:xfrm>
        </p:spPr>
        <p:txBody>
          <a:bodyPr/>
          <a:lstStyle/>
          <a:p>
            <a:r>
              <a:rPr lang="en-US" dirty="0" err="1"/>
              <a:t>Paytabs</a:t>
            </a:r>
            <a:r>
              <a:rPr lang="en-US" dirty="0"/>
              <a:t>: Payment page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3948-8D24-BF35-987F-8043D055556B}"/>
              </a:ext>
            </a:extLst>
          </p:cNvPr>
          <p:cNvSpPr txBox="1"/>
          <p:nvPr/>
        </p:nvSpPr>
        <p:spPr>
          <a:xfrm>
            <a:off x="452282" y="1690688"/>
            <a:ext cx="4689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https://secure.paytabs.sa/payment/page/5ED615B482E42DDBA76153DD65F5411C4D4E033990A6A39549A0D267/start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2EA21-20EE-BEA1-F0F0-9B0F637E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9" t="9749" r="25080" b="6380"/>
          <a:stretch/>
        </p:blipFill>
        <p:spPr>
          <a:xfrm>
            <a:off x="6076335" y="943897"/>
            <a:ext cx="5948516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0381-1412-FB71-1A67-3C569A20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1" y="137651"/>
            <a:ext cx="10515600" cy="1091381"/>
          </a:xfrm>
        </p:spPr>
        <p:txBody>
          <a:bodyPr/>
          <a:lstStyle/>
          <a:p>
            <a:r>
              <a:rPr lang="en-US" dirty="0"/>
              <a:t>Stripe (not yet available in KSA)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CF47-1882-8F06-AD74-2D374D742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5" t="8179" r="665" b="5768"/>
          <a:stretch/>
        </p:blipFill>
        <p:spPr>
          <a:xfrm>
            <a:off x="444910" y="1425677"/>
            <a:ext cx="8187813" cy="4473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9B65E-C284-175C-996F-5C5928232D25}"/>
              </a:ext>
            </a:extLst>
          </p:cNvPr>
          <p:cNvSpPr txBox="1"/>
          <p:nvPr/>
        </p:nvSpPr>
        <p:spPr>
          <a:xfrm>
            <a:off x="9043515" y="1616595"/>
            <a:ext cx="29341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need to register to a payment gateway service provider: </a:t>
            </a:r>
          </a:p>
          <a:p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b="1" u="sng" dirty="0">
                <a:solidFill>
                  <a:srgbClr val="FF0000"/>
                </a:solidFill>
              </a:rPr>
              <a:t>Stripe</a:t>
            </a:r>
            <a:r>
              <a:rPr lang="en-US" sz="2000" dirty="0"/>
              <a:t> is the most popular among node.js developers.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5279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5630</TotalTime>
  <Words>166</Words>
  <Application>Microsoft Office PowerPoint</Application>
  <PresentationFormat>Widescreen</PresentationFormat>
  <Paragraphs>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Payment Gateway  with Node.js</vt:lpstr>
      <vt:lpstr>Payment channels in KSA</vt:lpstr>
      <vt:lpstr>MOYASAR</vt:lpstr>
      <vt:lpstr>Payfort (Amazon Payment Services)</vt:lpstr>
      <vt:lpstr>Paytabs</vt:lpstr>
      <vt:lpstr>Hyperpay ??!</vt:lpstr>
      <vt:lpstr>Paytabs dashboard</vt:lpstr>
      <vt:lpstr>Paytabs: Payment page</vt:lpstr>
      <vt:lpstr>Stripe (not yet available in KSA)</vt:lpstr>
      <vt:lpstr>Stripe API Keys</vt:lpstr>
      <vt:lpstr>Credit Card numbers for Testing</vt:lpstr>
      <vt:lpstr>Payments Dashboard</vt:lpstr>
      <vt:lpstr>Check your balance and payouts</vt:lpstr>
      <vt:lpstr>Service costs</vt:lpstr>
      <vt:lpstr>Send Invoices</vt:lpstr>
      <vt:lpstr>Send a receipt after payment</vt:lpstr>
      <vt:lpstr>Security Concern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Payment Gateway  with Node.js</dc:title>
  <dc:creator>Skander R. Turki</dc:creator>
  <cp:lastModifiedBy>Skander R. Turki</cp:lastModifiedBy>
  <cp:revision>28</cp:revision>
  <dcterms:created xsi:type="dcterms:W3CDTF">2023-03-30T17:16:58Z</dcterms:created>
  <dcterms:modified xsi:type="dcterms:W3CDTF">2023-04-09T19:00:11Z</dcterms:modified>
</cp:coreProperties>
</file>